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73" r:id="rId16"/>
    <p:sldId id="274" r:id="rId17"/>
    <p:sldId id="269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B4B15-0C90-4D88-8CCD-90E7C1B32E47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CCF09-29C2-45DE-B70E-134ED508B5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517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B4B15-0C90-4D88-8CCD-90E7C1B32E47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CCF09-29C2-45DE-B70E-134ED508B5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154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B4B15-0C90-4D88-8CCD-90E7C1B32E47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CCF09-29C2-45DE-B70E-134ED508B5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582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B4B15-0C90-4D88-8CCD-90E7C1B32E47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CCF09-29C2-45DE-B70E-134ED508B5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539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B4B15-0C90-4D88-8CCD-90E7C1B32E47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CCF09-29C2-45DE-B70E-134ED508B5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865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B4B15-0C90-4D88-8CCD-90E7C1B32E47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CCF09-29C2-45DE-B70E-134ED508B5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148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B4B15-0C90-4D88-8CCD-90E7C1B32E47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CCF09-29C2-45DE-B70E-134ED508B5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467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B4B15-0C90-4D88-8CCD-90E7C1B32E47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CCF09-29C2-45DE-B70E-134ED508B5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0231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B4B15-0C90-4D88-8CCD-90E7C1B32E47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CCF09-29C2-45DE-B70E-134ED508B5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666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B4B15-0C90-4D88-8CCD-90E7C1B32E47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CCF09-29C2-45DE-B70E-134ED508B5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707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B4B15-0C90-4D88-8CCD-90E7C1B32E47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CCF09-29C2-45DE-B70E-134ED508B5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7583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B4B15-0C90-4D88-8CCD-90E7C1B32E47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CCF09-29C2-45DE-B70E-134ED508B5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231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837" y="271462"/>
            <a:ext cx="8696325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346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34300" cy="3581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7737"/>
            <a:ext cx="7517423" cy="176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488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2798"/>
            <a:ext cx="6128238" cy="207064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87" y="3921575"/>
            <a:ext cx="6131536" cy="29364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6981092" cy="170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0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220"/>
            <a:ext cx="7886700" cy="4857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1335"/>
            <a:ext cx="8115300" cy="41828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429" y="2050939"/>
            <a:ext cx="8262571" cy="480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505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62" y="157162"/>
            <a:ext cx="867727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02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572875" cy="4857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2753"/>
            <a:ext cx="12192000" cy="612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30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148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9246"/>
            <a:ext cx="7526215" cy="303875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07427"/>
            <a:ext cx="7543800" cy="285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51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80" y="0"/>
            <a:ext cx="103245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839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5016"/>
            <a:ext cx="11447585" cy="627298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002"/>
            <a:ext cx="1010602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40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182"/>
            <a:ext cx="12192000" cy="645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81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3778"/>
            <a:ext cx="12192000" cy="62504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33155"/>
            <a:ext cx="6198577" cy="92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62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5319346" cy="63670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2475"/>
            <a:ext cx="11172825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478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5" y="219075"/>
            <a:ext cx="9277350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985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779" y="0"/>
            <a:ext cx="93324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402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280987"/>
            <a:ext cx="12077700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05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" y="23812"/>
            <a:ext cx="11972925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58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05" y="0"/>
            <a:ext cx="10749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930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0</Words>
  <Application>Microsoft Office PowerPoint</Application>
  <PresentationFormat>宽屏</PresentationFormat>
  <Paragraphs>0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Microsoft 帐户</cp:lastModifiedBy>
  <cp:revision>16</cp:revision>
  <dcterms:created xsi:type="dcterms:W3CDTF">2023-08-14T11:55:45Z</dcterms:created>
  <dcterms:modified xsi:type="dcterms:W3CDTF">2023-08-14T12:22:57Z</dcterms:modified>
</cp:coreProperties>
</file>